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A509-1991-4F73-8CB6-EE76BD137DBF}" type="datetimeFigureOut">
              <a:rPr lang="ru-RU" smtClean="0"/>
              <a:pPr/>
              <a:t>ср 08.09.21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EC61A-4A17-4AC0-9AA5-A48720DEE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4031793" y="6309320"/>
            <a:ext cx="3348518" cy="207654"/>
          </a:xfrm>
        </p:spPr>
        <p:txBody>
          <a:bodyPr>
            <a:normAutofit fontScale="77500" lnSpcReduction="20000"/>
          </a:bodyPr>
          <a:lstStyle/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4437112"/>
            <a:ext cx="331236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437112"/>
            <a:ext cx="252028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933056"/>
            <a:ext cx="720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4725144"/>
            <a:ext cx="8640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56376" y="4869160"/>
            <a:ext cx="4320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12360" y="5085184"/>
            <a:ext cx="1440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508518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4437112"/>
            <a:ext cx="720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2852936"/>
            <a:ext cx="7200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3933056"/>
            <a:ext cx="50405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499992" y="3212976"/>
            <a:ext cx="7200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углом 23"/>
          <p:cNvSpPr/>
          <p:nvPr/>
        </p:nvSpPr>
        <p:spPr>
          <a:xfrm>
            <a:off x="1835696" y="2564904"/>
            <a:ext cx="720080" cy="288032"/>
          </a:xfrm>
          <a:prstGeom prst="bentArrow">
            <a:avLst>
              <a:gd name="adj1" fmla="val 25000"/>
              <a:gd name="adj2" fmla="val 265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трелка влево 26"/>
          <p:cNvSpPr/>
          <p:nvPr/>
        </p:nvSpPr>
        <p:spPr>
          <a:xfrm>
            <a:off x="3923928" y="3140968"/>
            <a:ext cx="64807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2555776" y="249289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3635896" y="3068960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6156176" y="4365104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7380312" y="537321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452320" y="4437112"/>
            <a:ext cx="144015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Выноска 1 39"/>
          <p:cNvSpPr/>
          <p:nvPr/>
        </p:nvSpPr>
        <p:spPr>
          <a:xfrm>
            <a:off x="3157274" y="2305370"/>
            <a:ext cx="1414726" cy="194934"/>
          </a:xfrm>
          <a:prstGeom prst="borderCallout1">
            <a:avLst>
              <a:gd name="adj1" fmla="val -2414"/>
              <a:gd name="adj2" fmla="val -116"/>
              <a:gd name="adj3" fmla="val 142130"/>
              <a:gd name="adj4" fmla="val -3758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ул. Садовая- 3</a:t>
            </a:r>
            <a:endParaRPr lang="ru-RU" sz="1400" dirty="0"/>
          </a:p>
        </p:txBody>
      </p:sp>
      <p:sp>
        <p:nvSpPr>
          <p:cNvPr id="33" name="Выноска 1 32"/>
          <p:cNvSpPr/>
          <p:nvPr/>
        </p:nvSpPr>
        <p:spPr>
          <a:xfrm>
            <a:off x="4644008" y="2852936"/>
            <a:ext cx="1656184" cy="205368"/>
          </a:xfrm>
          <a:prstGeom prst="borderCallout1">
            <a:avLst>
              <a:gd name="adj1" fmla="val -2414"/>
              <a:gd name="adj2" fmla="val -2357"/>
              <a:gd name="adj3" fmla="val 112500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ул. Луговая- 21</a:t>
            </a:r>
            <a:endParaRPr lang="ru-RU" sz="1400" dirty="0"/>
          </a:p>
        </p:txBody>
      </p:sp>
      <p:sp>
        <p:nvSpPr>
          <p:cNvPr id="34" name="Выноска 1 33"/>
          <p:cNvSpPr/>
          <p:nvPr/>
        </p:nvSpPr>
        <p:spPr>
          <a:xfrm>
            <a:off x="2915816" y="4077072"/>
            <a:ext cx="1440160" cy="216024"/>
          </a:xfrm>
          <a:prstGeom prst="borderCallout1">
            <a:avLst>
              <a:gd name="adj1" fmla="val 108512"/>
              <a:gd name="adj2" fmla="val 1777"/>
              <a:gd name="adj3" fmla="val 124950"/>
              <a:gd name="adj4" fmla="val 4383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Центральная-5</a:t>
            </a:r>
            <a:endParaRPr lang="ru-RU" sz="1200" dirty="0"/>
          </a:p>
        </p:txBody>
      </p:sp>
      <p:sp>
        <p:nvSpPr>
          <p:cNvPr id="41" name="Выноска 1 40"/>
          <p:cNvSpPr/>
          <p:nvPr/>
        </p:nvSpPr>
        <p:spPr>
          <a:xfrm>
            <a:off x="5940152" y="4077072"/>
            <a:ext cx="1440160" cy="216024"/>
          </a:xfrm>
          <a:prstGeom prst="borderCallout1">
            <a:avLst>
              <a:gd name="adj1" fmla="val -4531"/>
              <a:gd name="adj2" fmla="val -78"/>
              <a:gd name="adj3" fmla="val 154829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Молодёжная </a:t>
            </a:r>
            <a:endParaRPr lang="ru-RU" sz="1200" dirty="0"/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8853"/>
              </p:ext>
            </p:extLst>
          </p:nvPr>
        </p:nvGraphicFramePr>
        <p:xfrm>
          <a:off x="611560" y="188640"/>
          <a:ext cx="8136904" cy="2149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ru-RU" sz="105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Утверждаю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Директор МБОУ «Уколовская ООШ»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_________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Е. Н. Уколова </a:t>
                      </a:r>
                    </a:p>
                    <a:p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«___» _______ 2021 г.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движения школьного автобуса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«Уколовская ООШ»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Губкинского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района Белгородской области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Уколово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ул. Центральная-5 –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х. Ольшанка</a:t>
                      </a:r>
                      <a:r>
                        <a:rPr lang="en-US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Вторая</a:t>
                      </a:r>
                      <a:r>
                        <a:rPr lang="en-US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 Уколово : ул. Садовая – ул. Луговая –</a:t>
                      </a:r>
                    </a:p>
                    <a:p>
                      <a:pPr algn="ctr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Новосёловка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Никаноровка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–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Уколово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ул. Центральная-5 </a:t>
                      </a:r>
                    </a:p>
                    <a:p>
                      <a:pPr algn="ctr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" name="Овал 43"/>
          <p:cNvSpPr/>
          <p:nvPr/>
        </p:nvSpPr>
        <p:spPr>
          <a:xfrm>
            <a:off x="1979712" y="3429000"/>
            <a:ext cx="2232248" cy="4320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с. </a:t>
            </a:r>
            <a:r>
              <a:rPr lang="ru-RU" sz="2400" b="1" dirty="0" err="1" smtClean="0"/>
              <a:t>Уколово</a:t>
            </a:r>
            <a:endParaRPr lang="ru-RU" sz="2400" b="1" dirty="0"/>
          </a:p>
        </p:txBody>
      </p:sp>
      <p:sp>
        <p:nvSpPr>
          <p:cNvPr id="45" name="Овал 44"/>
          <p:cNvSpPr/>
          <p:nvPr/>
        </p:nvSpPr>
        <p:spPr>
          <a:xfrm>
            <a:off x="6444208" y="5805264"/>
            <a:ext cx="223224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с. </a:t>
            </a:r>
            <a:r>
              <a:rPr lang="ru-RU" sz="1600" b="1" dirty="0" err="1" smtClean="0"/>
              <a:t>Никаноровка</a:t>
            </a:r>
            <a:endParaRPr lang="ru-RU" sz="1600" b="1" dirty="0"/>
          </a:p>
        </p:txBody>
      </p:sp>
      <p:sp>
        <p:nvSpPr>
          <p:cNvPr id="46" name="Овал 45"/>
          <p:cNvSpPr/>
          <p:nvPr/>
        </p:nvSpPr>
        <p:spPr>
          <a:xfrm>
            <a:off x="5148064" y="4653136"/>
            <a:ext cx="144016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с. </a:t>
            </a:r>
            <a:r>
              <a:rPr lang="ru-RU" sz="1000" b="1" dirty="0" err="1" smtClean="0"/>
              <a:t>Новосёловка</a:t>
            </a:r>
            <a:endParaRPr lang="ru-RU" sz="1000" b="1" dirty="0"/>
          </a:p>
        </p:txBody>
      </p:sp>
      <p:pic>
        <p:nvPicPr>
          <p:cNvPr id="48" name="Рисунок 47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365104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Рисунок 48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509120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Рисунок 4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077072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Рисунок 5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221088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Рисунок 53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77072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Рисунок 54" descr="&amp;Icy;&amp;zcy;&amp;ocy;&amp;bcy;&amp;rcy;&amp;acy;&amp;zhcy;&amp;iecy;&amp;ncy;&amp;icy;&amp;iecy; &amp;zcy;&amp;ncy;&amp;acy;&amp;kcy;&amp;a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8204" y="4258411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Рисунок 55" descr="&amp;Icy;&amp;zcy;&amp;ocy;&amp;bcy;&amp;rcy;&amp;acy;&amp;zhcy;&amp;iecy;&amp;ncy;&amp;icy;&amp;iecy; &amp;zcy;&amp;ncy;&amp;acy;&amp;kcy;&amp;a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077072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Рисунок 56" descr="&amp;Icy;&amp;zcy;&amp;ocy;&amp;bcy;&amp;rcy;&amp;acy;&amp;zhcy;&amp;iecy;&amp;ncy;&amp;icy;&amp;iecy; &amp;zcy;&amp;ncy;&amp;acy;&amp;kcy;&amp;acy;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581128"/>
            <a:ext cx="360040" cy="28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Рисунок 57" descr="&amp;Icy;&amp;zcy;&amp;ocy;&amp;bcy;&amp;rcy;&amp;acy;&amp;zhcy;&amp;iecy;&amp;ncy;&amp;icy;&amp;iecy; &amp;zcy;&amp;ncy;&amp;acy;&amp;kcy;&amp;acy;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509120"/>
            <a:ext cx="360040" cy="28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Выноска 1 60"/>
          <p:cNvSpPr/>
          <p:nvPr/>
        </p:nvSpPr>
        <p:spPr>
          <a:xfrm>
            <a:off x="7812360" y="4293096"/>
            <a:ext cx="792088" cy="504056"/>
          </a:xfrm>
          <a:prstGeom prst="borderCallout1">
            <a:avLst>
              <a:gd name="adj1" fmla="val 3330"/>
              <a:gd name="adj2" fmla="val -1117"/>
              <a:gd name="adj3" fmla="val 112500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ул. Владимира  Уколова</a:t>
            </a:r>
            <a:endParaRPr lang="ru-RU" sz="900" dirty="0"/>
          </a:p>
        </p:txBody>
      </p:sp>
      <p:sp>
        <p:nvSpPr>
          <p:cNvPr id="62" name="Выноска 2 61"/>
          <p:cNvSpPr/>
          <p:nvPr/>
        </p:nvSpPr>
        <p:spPr>
          <a:xfrm>
            <a:off x="4283968" y="5229200"/>
            <a:ext cx="1080120" cy="432048"/>
          </a:xfrm>
          <a:prstGeom prst="borderCallout2">
            <a:avLst>
              <a:gd name="adj1" fmla="val 6052"/>
              <a:gd name="adj2" fmla="val -1560"/>
              <a:gd name="adj3" fmla="val 2242"/>
              <a:gd name="adj4" fmla="val -1429"/>
              <a:gd name="adj5" fmla="val 4684"/>
              <a:gd name="adj6" fmla="val -308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i="1" dirty="0" smtClean="0"/>
              <a:t>МБОУ «Уколовская ООШ»</a:t>
            </a:r>
            <a:endParaRPr lang="ru-RU" sz="1000" b="1" i="1" dirty="0"/>
          </a:p>
        </p:txBody>
      </p:sp>
      <p:sp>
        <p:nvSpPr>
          <p:cNvPr id="63" name="Выноска 2 62"/>
          <p:cNvSpPr/>
          <p:nvPr/>
        </p:nvSpPr>
        <p:spPr>
          <a:xfrm>
            <a:off x="6228184" y="5085184"/>
            <a:ext cx="1224136" cy="432048"/>
          </a:xfrm>
          <a:prstGeom prst="borderCallout2">
            <a:avLst>
              <a:gd name="adj1" fmla="val -2414"/>
              <a:gd name="adj2" fmla="val 100029"/>
              <a:gd name="adj3" fmla="val 126"/>
              <a:gd name="adj4" fmla="val 99413"/>
              <a:gd name="adj5" fmla="val -1666"/>
              <a:gd name="adj6" fmla="val 1522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i="1" dirty="0" smtClean="0"/>
              <a:t>МБОУ «</a:t>
            </a:r>
            <a:r>
              <a:rPr lang="ru-RU" sz="1000" b="1" i="1" dirty="0" err="1" smtClean="0"/>
              <a:t>Никаноровская</a:t>
            </a:r>
            <a:r>
              <a:rPr lang="ru-RU" sz="1000" b="1" i="1" dirty="0" smtClean="0"/>
              <a:t> СОШ»</a:t>
            </a:r>
            <a:endParaRPr lang="ru-RU" sz="1000" b="1" i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907704" y="5877272"/>
            <a:ext cx="144016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3275856" y="573325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Выноска 1 64"/>
          <p:cNvSpPr/>
          <p:nvPr/>
        </p:nvSpPr>
        <p:spPr>
          <a:xfrm>
            <a:off x="3779912" y="5733256"/>
            <a:ext cx="1296144" cy="216024"/>
          </a:xfrm>
          <a:prstGeom prst="borderCallout1">
            <a:avLst>
              <a:gd name="adj1" fmla="val 101291"/>
              <a:gd name="adj2" fmla="val -78"/>
              <a:gd name="adj3" fmla="val 70171"/>
              <a:gd name="adj4" fmla="val -194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Берёзовая - 5 </a:t>
            </a:r>
            <a:endParaRPr lang="ru-RU" sz="1200" dirty="0"/>
          </a:p>
        </p:txBody>
      </p:sp>
      <p:sp>
        <p:nvSpPr>
          <p:cNvPr id="66" name="Овал 65"/>
          <p:cNvSpPr/>
          <p:nvPr/>
        </p:nvSpPr>
        <p:spPr>
          <a:xfrm>
            <a:off x="2483768" y="6093296"/>
            <a:ext cx="1800200" cy="2160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х. Ольшанка</a:t>
            </a:r>
            <a:r>
              <a:rPr lang="en-US" sz="1200" b="1" dirty="0" smtClean="0"/>
              <a:t>-II</a:t>
            </a:r>
            <a:endParaRPr lang="ru-RU" sz="1200" b="1" dirty="0"/>
          </a:p>
        </p:txBody>
      </p:sp>
      <p:sp>
        <p:nvSpPr>
          <p:cNvPr id="1026" name="AutoShape 2" descr="https://kuruh.ru/znaki/5.2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kuruh.ru/znaki/5.2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Изображение зна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3789040"/>
            <a:ext cx="288032" cy="292678"/>
          </a:xfrm>
          <a:prstGeom prst="rect">
            <a:avLst/>
          </a:prstGeom>
          <a:noFill/>
        </p:spPr>
      </p:pic>
      <p:pic>
        <p:nvPicPr>
          <p:cNvPr id="67" name="Picture 6" descr="Изображение зна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9849" y="4362781"/>
            <a:ext cx="288032" cy="292678"/>
          </a:xfrm>
          <a:prstGeom prst="rect">
            <a:avLst/>
          </a:prstGeom>
          <a:noFill/>
        </p:spPr>
      </p:pic>
      <p:pic>
        <p:nvPicPr>
          <p:cNvPr id="68" name="Рисунок 67" descr="Знак 1.23 Дети с желтой окантовкой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4077072"/>
            <a:ext cx="360040" cy="34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Знак 1.23 Дети с желтой окантовкой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4581128"/>
            <a:ext cx="360040" cy="34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Рисунок 70" descr="1.1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4293096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Рисунок 71" descr="https://s.rdrom.ru/4/pubs/26238/26233/1306880.gif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581128"/>
            <a:ext cx="28803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Рисунок 72" descr="Знак 5.19.2 Пешеходный переход с желтой окантовкой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4293096"/>
            <a:ext cx="397566" cy="35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Рисунок 73" descr="1.1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4365104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s://st2.depositphotos.com/4605313/9591/i/950/depositphotos_95915310-stock-photo-traffic-light-traffic-signs-powered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555491" y="4290627"/>
            <a:ext cx="332430" cy="43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Опасный поворот направо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13513"/>
            <a:ext cx="258672" cy="22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с одним скругленным углом 13"/>
          <p:cNvSpPr/>
          <p:nvPr/>
        </p:nvSpPr>
        <p:spPr>
          <a:xfrm>
            <a:off x="1316960" y="2408518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с одним скругленным углом 75"/>
          <p:cNvSpPr/>
          <p:nvPr/>
        </p:nvSpPr>
        <p:spPr>
          <a:xfrm>
            <a:off x="4616988" y="3609189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с одним скругленным углом 76"/>
          <p:cNvSpPr/>
          <p:nvPr/>
        </p:nvSpPr>
        <p:spPr>
          <a:xfrm>
            <a:off x="5126044" y="4123777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с одним скругленным углом 77"/>
          <p:cNvSpPr/>
          <p:nvPr/>
        </p:nvSpPr>
        <p:spPr>
          <a:xfrm>
            <a:off x="6772382" y="4385318"/>
            <a:ext cx="680845" cy="39161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Опасный спуск - подъём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с одним скругленным углом 78"/>
          <p:cNvSpPr/>
          <p:nvPr/>
        </p:nvSpPr>
        <p:spPr>
          <a:xfrm>
            <a:off x="2993849" y="5203466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с одним скругленным углом 79"/>
          <p:cNvSpPr/>
          <p:nvPr/>
        </p:nvSpPr>
        <p:spPr>
          <a:xfrm>
            <a:off x="2993106" y="5203466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с одним скругленным углом 81"/>
          <p:cNvSpPr/>
          <p:nvPr/>
        </p:nvSpPr>
        <p:spPr>
          <a:xfrm>
            <a:off x="2813089" y="2548184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3" name="Прямоугольник с одним скругленным углом 82"/>
          <p:cNvSpPr/>
          <p:nvPr/>
        </p:nvSpPr>
        <p:spPr>
          <a:xfrm>
            <a:off x="3762671" y="2548184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30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4031793" y="6309320"/>
            <a:ext cx="3348518" cy="207654"/>
          </a:xfrm>
        </p:spPr>
        <p:txBody>
          <a:bodyPr>
            <a:normAutofit fontScale="77500" lnSpcReduction="20000"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школы                            Уколова Е.Н.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4437112"/>
            <a:ext cx="331236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437112"/>
            <a:ext cx="252028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933056"/>
            <a:ext cx="720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4725144"/>
            <a:ext cx="8640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56376" y="4869160"/>
            <a:ext cx="4320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12360" y="5085184"/>
            <a:ext cx="1440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508518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4437112"/>
            <a:ext cx="720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2852936"/>
            <a:ext cx="7200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3933056"/>
            <a:ext cx="50405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499992" y="3212976"/>
            <a:ext cx="7200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углом 23"/>
          <p:cNvSpPr/>
          <p:nvPr/>
        </p:nvSpPr>
        <p:spPr>
          <a:xfrm>
            <a:off x="1835696" y="2564904"/>
            <a:ext cx="720080" cy="288032"/>
          </a:xfrm>
          <a:prstGeom prst="bentArrow">
            <a:avLst>
              <a:gd name="adj1" fmla="val 25000"/>
              <a:gd name="adj2" fmla="val 265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трелка влево 26"/>
          <p:cNvSpPr/>
          <p:nvPr/>
        </p:nvSpPr>
        <p:spPr>
          <a:xfrm>
            <a:off x="3923928" y="3140968"/>
            <a:ext cx="64807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2555776" y="249289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3635896" y="3068960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6156176" y="4365104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7380312" y="537321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452320" y="4437112"/>
            <a:ext cx="144015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Выноска 1 39"/>
          <p:cNvSpPr/>
          <p:nvPr/>
        </p:nvSpPr>
        <p:spPr>
          <a:xfrm>
            <a:off x="3157274" y="2305370"/>
            <a:ext cx="1414726" cy="194934"/>
          </a:xfrm>
          <a:prstGeom prst="borderCallout1">
            <a:avLst>
              <a:gd name="adj1" fmla="val -2414"/>
              <a:gd name="adj2" fmla="val -116"/>
              <a:gd name="adj3" fmla="val 142130"/>
              <a:gd name="adj4" fmla="val -3758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ул. Садовая- 3</a:t>
            </a:r>
            <a:endParaRPr lang="ru-RU" sz="1400" dirty="0"/>
          </a:p>
        </p:txBody>
      </p:sp>
      <p:sp>
        <p:nvSpPr>
          <p:cNvPr id="33" name="Выноска 1 32"/>
          <p:cNvSpPr/>
          <p:nvPr/>
        </p:nvSpPr>
        <p:spPr>
          <a:xfrm>
            <a:off x="4644008" y="2852936"/>
            <a:ext cx="1656184" cy="205368"/>
          </a:xfrm>
          <a:prstGeom prst="borderCallout1">
            <a:avLst>
              <a:gd name="adj1" fmla="val -2414"/>
              <a:gd name="adj2" fmla="val -2357"/>
              <a:gd name="adj3" fmla="val 112500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ул. Луговая- 21</a:t>
            </a:r>
            <a:endParaRPr lang="ru-RU" sz="1400" dirty="0"/>
          </a:p>
        </p:txBody>
      </p:sp>
      <p:sp>
        <p:nvSpPr>
          <p:cNvPr id="34" name="Выноска 1 33"/>
          <p:cNvSpPr/>
          <p:nvPr/>
        </p:nvSpPr>
        <p:spPr>
          <a:xfrm>
            <a:off x="2915816" y="4077072"/>
            <a:ext cx="1440160" cy="216024"/>
          </a:xfrm>
          <a:prstGeom prst="borderCallout1">
            <a:avLst>
              <a:gd name="adj1" fmla="val 108512"/>
              <a:gd name="adj2" fmla="val 1777"/>
              <a:gd name="adj3" fmla="val 124950"/>
              <a:gd name="adj4" fmla="val 4383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Центральная-5</a:t>
            </a:r>
            <a:endParaRPr lang="ru-RU" sz="1200" dirty="0"/>
          </a:p>
        </p:txBody>
      </p:sp>
      <p:sp>
        <p:nvSpPr>
          <p:cNvPr id="41" name="Выноска 1 40"/>
          <p:cNvSpPr/>
          <p:nvPr/>
        </p:nvSpPr>
        <p:spPr>
          <a:xfrm>
            <a:off x="5940152" y="4077072"/>
            <a:ext cx="1440160" cy="216024"/>
          </a:xfrm>
          <a:prstGeom prst="borderCallout1">
            <a:avLst>
              <a:gd name="adj1" fmla="val -4531"/>
              <a:gd name="adj2" fmla="val -78"/>
              <a:gd name="adj3" fmla="val 154829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Молодёжная </a:t>
            </a:r>
            <a:endParaRPr lang="ru-RU" sz="1200" dirty="0"/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>
            <p:extLst/>
          </p:nvPr>
        </p:nvGraphicFramePr>
        <p:xfrm>
          <a:off x="611560" y="188640"/>
          <a:ext cx="8136904" cy="2149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Уведомлён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начальник  отдела  ГИБДД 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ОМВД России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 г. Губкину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майор полиции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_________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О.А. </a:t>
                      </a: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Бантюков</a:t>
                      </a: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«___» _______ 2020 г.</a:t>
                      </a:r>
                      <a:endParaRPr lang="ru-RU" sz="105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Согласовано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начальник УО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администрации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Губкинского городского округа 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_________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В. К. </a:t>
                      </a: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Таранова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«___» _______ 2020 г.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движения школьного автобуса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«Уколовская ООШ»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Губкинского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района Белгородской области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Уколово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ул. Центральная-5 –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х. Ольшанка</a:t>
                      </a:r>
                      <a:r>
                        <a:rPr lang="en-US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-II -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 Уколово : ул. Садовая – ул. Луговая –</a:t>
                      </a:r>
                    </a:p>
                    <a:p>
                      <a:pPr algn="ctr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Новосёловка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Никаноровка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– с.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Уколово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ул. Центральная-5 </a:t>
                      </a:r>
                    </a:p>
                    <a:p>
                      <a:pPr algn="ctr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" name="Овал 43"/>
          <p:cNvSpPr/>
          <p:nvPr/>
        </p:nvSpPr>
        <p:spPr>
          <a:xfrm>
            <a:off x="1979712" y="3429000"/>
            <a:ext cx="2232248" cy="4320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с. </a:t>
            </a:r>
            <a:r>
              <a:rPr lang="ru-RU" sz="2400" b="1" dirty="0" err="1" smtClean="0"/>
              <a:t>Уколово</a:t>
            </a:r>
            <a:endParaRPr lang="ru-RU" sz="2400" b="1" dirty="0"/>
          </a:p>
        </p:txBody>
      </p:sp>
      <p:sp>
        <p:nvSpPr>
          <p:cNvPr id="45" name="Овал 44"/>
          <p:cNvSpPr/>
          <p:nvPr/>
        </p:nvSpPr>
        <p:spPr>
          <a:xfrm>
            <a:off x="6444208" y="5805264"/>
            <a:ext cx="2232248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с.Никаноровка</a:t>
            </a:r>
            <a:endParaRPr lang="ru-RU" sz="1600" b="1" dirty="0"/>
          </a:p>
        </p:txBody>
      </p:sp>
      <p:sp>
        <p:nvSpPr>
          <p:cNvPr id="46" name="Овал 45"/>
          <p:cNvSpPr/>
          <p:nvPr/>
        </p:nvSpPr>
        <p:spPr>
          <a:xfrm>
            <a:off x="5148064" y="4653136"/>
            <a:ext cx="144016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с. </a:t>
            </a:r>
            <a:r>
              <a:rPr lang="ru-RU" sz="1000" b="1" dirty="0" err="1" smtClean="0"/>
              <a:t>Новосёловка</a:t>
            </a:r>
            <a:endParaRPr lang="ru-RU" sz="1000" b="1" dirty="0"/>
          </a:p>
        </p:txBody>
      </p:sp>
      <p:pic>
        <p:nvPicPr>
          <p:cNvPr id="48" name="Рисунок 47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365104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Рисунок 48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509120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Рисунок 4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077072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Рисунок 5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221088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Рисунок 53" descr="http://www.vashamashina.ru/images/zn/zn5_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77072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Рисунок 54" descr="&amp;Icy;&amp;zcy;&amp;ocy;&amp;bcy;&amp;rcy;&amp;acy;&amp;zhcy;&amp;iecy;&amp;ncy;&amp;icy;&amp;iecy; &amp;zcy;&amp;ncy;&amp;acy;&amp;kcy;&amp;a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8204" y="4258411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Рисунок 55" descr="&amp;Icy;&amp;zcy;&amp;ocy;&amp;bcy;&amp;rcy;&amp;acy;&amp;zhcy;&amp;iecy;&amp;ncy;&amp;icy;&amp;iecy; &amp;zcy;&amp;ncy;&amp;acy;&amp;kcy;&amp;a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077072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Рисунок 56" descr="&amp;Icy;&amp;zcy;&amp;ocy;&amp;bcy;&amp;rcy;&amp;acy;&amp;zhcy;&amp;iecy;&amp;ncy;&amp;icy;&amp;iecy; &amp;zcy;&amp;ncy;&amp;acy;&amp;kcy;&amp;acy;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581128"/>
            <a:ext cx="360040" cy="28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Рисунок 57" descr="&amp;Icy;&amp;zcy;&amp;ocy;&amp;bcy;&amp;rcy;&amp;acy;&amp;zhcy;&amp;iecy;&amp;ncy;&amp;icy;&amp;iecy; &amp;zcy;&amp;ncy;&amp;acy;&amp;kcy;&amp;acy;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509120"/>
            <a:ext cx="360040" cy="28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Выноска 1 60"/>
          <p:cNvSpPr/>
          <p:nvPr/>
        </p:nvSpPr>
        <p:spPr>
          <a:xfrm>
            <a:off x="7812360" y="4293096"/>
            <a:ext cx="792088" cy="504056"/>
          </a:xfrm>
          <a:prstGeom prst="borderCallout1">
            <a:avLst>
              <a:gd name="adj1" fmla="val 3330"/>
              <a:gd name="adj2" fmla="val -1117"/>
              <a:gd name="adj3" fmla="val 112500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ул. Владимира  Уколова</a:t>
            </a:r>
            <a:endParaRPr lang="ru-RU" sz="900" dirty="0"/>
          </a:p>
        </p:txBody>
      </p:sp>
      <p:sp>
        <p:nvSpPr>
          <p:cNvPr id="62" name="Выноска 2 61"/>
          <p:cNvSpPr/>
          <p:nvPr/>
        </p:nvSpPr>
        <p:spPr>
          <a:xfrm>
            <a:off x="4283968" y="5229200"/>
            <a:ext cx="1080120" cy="432048"/>
          </a:xfrm>
          <a:prstGeom prst="borderCallout2">
            <a:avLst>
              <a:gd name="adj1" fmla="val 6052"/>
              <a:gd name="adj2" fmla="val -1560"/>
              <a:gd name="adj3" fmla="val 2242"/>
              <a:gd name="adj4" fmla="val -1429"/>
              <a:gd name="adj5" fmla="val 4684"/>
              <a:gd name="adj6" fmla="val -308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i="1" dirty="0" smtClean="0"/>
              <a:t>МБОУ «Уколовская ООШ»</a:t>
            </a:r>
            <a:endParaRPr lang="ru-RU" sz="1000" b="1" i="1" dirty="0"/>
          </a:p>
        </p:txBody>
      </p:sp>
      <p:sp>
        <p:nvSpPr>
          <p:cNvPr id="63" name="Выноска 2 62"/>
          <p:cNvSpPr/>
          <p:nvPr/>
        </p:nvSpPr>
        <p:spPr>
          <a:xfrm>
            <a:off x="6228184" y="5085184"/>
            <a:ext cx="1224136" cy="432048"/>
          </a:xfrm>
          <a:prstGeom prst="borderCallout2">
            <a:avLst>
              <a:gd name="adj1" fmla="val -2414"/>
              <a:gd name="adj2" fmla="val 100029"/>
              <a:gd name="adj3" fmla="val 126"/>
              <a:gd name="adj4" fmla="val 99413"/>
              <a:gd name="adj5" fmla="val -1666"/>
              <a:gd name="adj6" fmla="val 1522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i="1" dirty="0" smtClean="0"/>
              <a:t>МБОУ «</a:t>
            </a:r>
            <a:r>
              <a:rPr lang="ru-RU" sz="1000" b="1" i="1" dirty="0" err="1" smtClean="0"/>
              <a:t>Никаноровская</a:t>
            </a:r>
            <a:r>
              <a:rPr lang="ru-RU" sz="1000" b="1" i="1" dirty="0" smtClean="0"/>
              <a:t> СОШ»</a:t>
            </a:r>
            <a:endParaRPr lang="ru-RU" sz="1000" b="1" i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907704" y="5877272"/>
            <a:ext cx="144016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3275856" y="573325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Выноска 1 64"/>
          <p:cNvSpPr/>
          <p:nvPr/>
        </p:nvSpPr>
        <p:spPr>
          <a:xfrm>
            <a:off x="3779912" y="5733256"/>
            <a:ext cx="1296144" cy="216024"/>
          </a:xfrm>
          <a:prstGeom prst="borderCallout1">
            <a:avLst>
              <a:gd name="adj1" fmla="val 101291"/>
              <a:gd name="adj2" fmla="val -78"/>
              <a:gd name="adj3" fmla="val 70171"/>
              <a:gd name="adj4" fmla="val -194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ул. Берёзовая - 5 </a:t>
            </a:r>
            <a:endParaRPr lang="ru-RU" sz="1200" dirty="0"/>
          </a:p>
        </p:txBody>
      </p:sp>
      <p:sp>
        <p:nvSpPr>
          <p:cNvPr id="66" name="Овал 65"/>
          <p:cNvSpPr/>
          <p:nvPr/>
        </p:nvSpPr>
        <p:spPr>
          <a:xfrm>
            <a:off x="2483768" y="6093296"/>
            <a:ext cx="1800200" cy="2160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х. Ольшанка</a:t>
            </a:r>
            <a:r>
              <a:rPr lang="en-US" sz="1200" b="1" dirty="0" smtClean="0"/>
              <a:t>-II</a:t>
            </a:r>
            <a:endParaRPr lang="ru-RU" sz="1200" b="1" dirty="0"/>
          </a:p>
        </p:txBody>
      </p:sp>
      <p:sp>
        <p:nvSpPr>
          <p:cNvPr id="1026" name="AutoShape 2" descr="https://kuruh.ru/znaki/5.2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kuruh.ru/znaki/5.2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Изображение зна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3789040"/>
            <a:ext cx="288032" cy="292678"/>
          </a:xfrm>
          <a:prstGeom prst="rect">
            <a:avLst/>
          </a:prstGeom>
          <a:noFill/>
        </p:spPr>
      </p:pic>
      <p:pic>
        <p:nvPicPr>
          <p:cNvPr id="67" name="Picture 6" descr="Изображение зна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9849" y="4362781"/>
            <a:ext cx="288032" cy="292678"/>
          </a:xfrm>
          <a:prstGeom prst="rect">
            <a:avLst/>
          </a:prstGeom>
          <a:noFill/>
        </p:spPr>
      </p:pic>
      <p:pic>
        <p:nvPicPr>
          <p:cNvPr id="68" name="Рисунок 67" descr="Знак 1.23 Дети с желтой окантовкой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4077072"/>
            <a:ext cx="360040" cy="34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Знак 1.23 Дети с желтой окантовкой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4581128"/>
            <a:ext cx="360040" cy="34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Рисунок 70" descr="1.1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4293096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Рисунок 71" descr="https://s.rdrom.ru/4/pubs/26238/26233/1306880.gif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581128"/>
            <a:ext cx="28803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Рисунок 72" descr="Знак 5.19.2 Пешеходный переход с желтой окантовкой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4293096"/>
            <a:ext cx="397566" cy="35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Рисунок 73" descr="1.1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4365104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s://st2.depositphotos.com/4605313/9591/i/950/depositphotos_95915310-stock-photo-traffic-light-traffic-signs-powered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555491" y="4290627"/>
            <a:ext cx="332430" cy="43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Опасный поворот направо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13513"/>
            <a:ext cx="258672" cy="22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с одним скругленным углом 13"/>
          <p:cNvSpPr/>
          <p:nvPr/>
        </p:nvSpPr>
        <p:spPr>
          <a:xfrm>
            <a:off x="1316960" y="2408518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с одним скругленным углом 16"/>
          <p:cNvSpPr/>
          <p:nvPr/>
        </p:nvSpPr>
        <p:spPr>
          <a:xfrm>
            <a:off x="1547664" y="3189859"/>
            <a:ext cx="986408" cy="31931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с одним скругленным углом 75"/>
          <p:cNvSpPr/>
          <p:nvPr/>
        </p:nvSpPr>
        <p:spPr>
          <a:xfrm>
            <a:off x="4616988" y="3609189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с одним скругленным углом 76"/>
          <p:cNvSpPr/>
          <p:nvPr/>
        </p:nvSpPr>
        <p:spPr>
          <a:xfrm>
            <a:off x="5126044" y="4123777"/>
            <a:ext cx="662752" cy="26662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Опасный поворот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с одним скругленным углом 77"/>
          <p:cNvSpPr/>
          <p:nvPr/>
        </p:nvSpPr>
        <p:spPr>
          <a:xfrm>
            <a:off x="6772382" y="4385318"/>
            <a:ext cx="680845" cy="391619"/>
          </a:xfrm>
          <a:prstGeom prst="round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Опасный спуск - подъём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с одним скругленным углом 78"/>
          <p:cNvSpPr/>
          <p:nvPr/>
        </p:nvSpPr>
        <p:spPr>
          <a:xfrm>
            <a:off x="2993849" y="5203466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с одним скругленным углом 79"/>
          <p:cNvSpPr/>
          <p:nvPr/>
        </p:nvSpPr>
        <p:spPr>
          <a:xfrm>
            <a:off x="2993106" y="5203466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с одним скругленным углом 81"/>
          <p:cNvSpPr/>
          <p:nvPr/>
        </p:nvSpPr>
        <p:spPr>
          <a:xfrm>
            <a:off x="2813089" y="2548184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3" name="Прямоугольник с одним скругленным углом 82"/>
          <p:cNvSpPr/>
          <p:nvPr/>
        </p:nvSpPr>
        <p:spPr>
          <a:xfrm>
            <a:off x="3762671" y="2548184"/>
            <a:ext cx="781518" cy="627531"/>
          </a:xfrm>
          <a:prstGeom prst="round1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Место разворота, посадки и высадки 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07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345</Words>
  <Application>Microsoft Office PowerPoint</Application>
  <PresentationFormat>Экран (4:3)</PresentationFormat>
  <Paragraphs>68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Уколова</cp:lastModifiedBy>
  <cp:revision>41</cp:revision>
  <cp:lastPrinted>2021-09-08T12:38:26Z</cp:lastPrinted>
  <dcterms:created xsi:type="dcterms:W3CDTF">2014-09-04T06:51:43Z</dcterms:created>
  <dcterms:modified xsi:type="dcterms:W3CDTF">2021-09-08T12:52:59Z</dcterms:modified>
</cp:coreProperties>
</file>